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El Salvador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🇸🇻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El Salvador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El Salvador 🇸🇻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San Salvador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USD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001000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739127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El Salvador: 66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El Salvador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🇸🇻 El Salvador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El Salvador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El Salvador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El Salvador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Relatively quick under the post-2021 reform environment. Private cycles 6–10 weeks; government deals 3–6 months and now relatively fast by regional standards..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🇸🇻 El Salvador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Warm, polite, and relationship-first. Disagreement with seniors in the room is rare. English fluency is real in BPO/tech but Spanish is preferred for trust-building.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Moderate by regional standards (PD 66). Family-owned conglomerates dominate large deals.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🇸🇻 El Salvador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Relatively quick under the post-2021 reform environment. Private cycles 6–10 weeks; government deals 3–6 months and now relatively fast by regional standards.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1980–92 civil war and US Cold War involvement. Bukele's policies (Bitcoin, mass-detention security policy, term-limit changes) are domestically popular but internationally controversial.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🇸🇻 El Salvador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gokulturely.com/try?country=sv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🇸🇻 El Salvador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