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Rwanda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🇷🇼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Rwanda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Rwanda 🇷🇼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Africa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Kigali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Kinyarwanda, English, French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RWF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9537192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275320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Rwanda: 80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Rwanda is markedly more hierarchical than the US. Always address the senior person first.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🇷🇼 Rwanda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Rwanda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Pushing for a same-day "yes" with direct close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Rwanda uses polite, formal, english increasingly business-standard. A blunt close reads as desperate or disrespectful.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Frame the ask as a draft for review. Let the counterpart raise the next step.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Routing every decision back to one senior champion.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Rwanda runs flatter decisions. Single-threading slows the deal and signals you do not trust the team.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Send a follow-up that all stakeholders can act on without their boss.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Pragmatic, business-friendly; trust earned through reliability.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🇷🇼 Rwanda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Polite, formal, English increasingly business-standard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Respect for authority and order; structured business environment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Hi — circling back. Need an answer by Friday. Are we good to go?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Dear [Name], thank you for the time you have already invested in this discussion. I wanted to share where we are and ask whether end of next week would work to align on next steps. I appreciate your guidance.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🇷🇼 Rwanda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Pragmatic, business-friendly; trust earned through reliability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Following through on small commitments faster than promised.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Bringing data and a clear point of view to every meeting.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Avoid 1994 genocide topic unless invited; respect national reconciliation effort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🇷🇼 Rwanda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gokulturely.com/try?country=rw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🇷🇼 Rwanda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