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Cambodia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🇰🇭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Cambodia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Cambodia 🇰🇭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Phnom Penh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Khmer, English, Chinese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USD (de facto), KHR (Riel)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53719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7532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Cambodia: 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Cambodia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🇰🇭 Cambodia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Cambodia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Cambodia uses indirect, face-saving, and warm. direct disagreement causes face loss. smiling is universal and may not signal agreement. "yes" often means "i hear you"..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sets the tone. Decisions for large deals require the principal — not in the room..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Trust-led across multiple visits. Private cycles 8–12 weeks; state-linked construction and real-estate deals 4–8 months and politically sensitive. Chinese diaspora often decisive in wholesale and retail..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🇰🇭 Cambodia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Indirect, face-saving, and warm. Direct disagreement causes face loss. Smiling is universal and may not signal agreement. "Yes" often means "I hear you".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sets the tone. Decisions for large deals require the principal — not in the room.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🇰🇭 Cambodia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Trust-led across multiple visits. Private cycles 8–12 weeks; state-linked construction and real-estate deals 4–8 months and politically sensitive. Chinese diaspora often decisive in wholesale and retail.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the Khmer Rouge era (1975–79). Tread carefully on Cambodia–Vietnam relations, Cambodia–Thailand border tensions, and Hun family political dominance. Buddhist monks are highly respected.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🇰🇭 Cambodia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gokulturely.com/try?country=kh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🇰🇭 Cambodia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