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Paraguay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🇵🇾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Paraguay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Paraguay 🇵🇾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Asunción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Spanish, Guaraní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PYG (Guaraní)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43991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17803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Paraguay: 70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Paraguay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🇵🇾 Paraguay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Paraguay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Paraguay uses warm, indirect, and relationship-first. paraguayans are often more reserved than argentinians or brazilians. direct disagreement is uncommon in mixed company..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Hierarchy matters; address the senior person and let them direct. Decisions for large deals require the family principal or board..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Trust-led with modest pace. Private cycles run 8–14 weeks; state-adjacent deals slower and politically sensitive..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🇵🇾 Paraguay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indirect, and relationship-first. Paraguayans are often more reserved than Argentinians or Brazilians. Direct disagreement is uncommon in mixed company.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Hierarchy matters; address the senior person and let them direct. Decisions for large deals require the family principal or board.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🇵🇾 Paraguay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Trust-led with modest pace. Private cycles run 8–14 weeks; state-adjacent deals slower and politically sensitive.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Do not invoke the 1864–70 War of the Triple Alliance casually (it killed 60–70% of Paraguay's male population). Avoid Stroessner-era politics. Do not lump Paraguay in with Argentina or Brazil.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🇵🇾 Paraguay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gokulturely.com/try?country=py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🇵🇾 Paraguay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