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Trinidad and Tobago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🇹🇹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Trinidad and Tobago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Trinidad and Tobago 🇹🇹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Americas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Port of Spain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English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TTD (Trinidad Dollar)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5916168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654296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Trinidad and Tobago: 47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Trinidad and Tobago hierarchy norms are close to US baseline, but local titles still matter in introductions.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🇹🇹 Trinidad and Tobago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Trinidad and Tobago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Hedging with vague timelines and soft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Trinidad and Tobago expects clarity. Vague close moves get read as a lack of conviction or readiness.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State the ask, the deadline, and the next step in one sentence. Then stop talking.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Routing every decision back to one senior champion.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Trinidad and Tobago runs flatter decisions. Single-threading slows the deal and signals you do not trust the team.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Send a follow-up that all stakeholders can act on without their boss.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Relationship-anchored across a small business community. Private cycles run 6–10 weeks; state-energy contracts 3–6 months..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🇹🇹 Trinidad and Tobago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Direct and engaging. Trinis are known for plain speaking and quick wit ("picong" is a local tradition of teasing repartee). Disagreement can surface openly without offence.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Moderate — operational decisions can be made in-room; large deals involve board or family principal.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Dear esteemed [Name], I trust this finds you well. I would be most grateful if at your earliest convenience you might consider whether you could possibly let me know any thoughts.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Hi [Name] — quick check: are we aligned on the proposal? Happy to jump on a call this week if useful.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🇹🇹 Trinidad and Tobago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Relationship-anchored across a small business community. Private cycles run 6–10 weeks; state-energy contracts 3–6 months.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clumsy commentary on Indo- vs Afro-Trinidadian race relations — a real social fault line. Do not lump Trinidad with Jamaica. Crime statistics in Port of Spain are sensitive.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🇹🇹 Trinidad and Tobago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gokulturely.com/try?country=tt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🇹🇹 Trinidad and Tobago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