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Kazakhstan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🇰🇿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Kazakhstan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Kazakhstan 🇰🇿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Asia-Pacific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Astana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Kazakh, Russian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KZT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0415016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153144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Kazakhstan: 88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Kazakhstan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🇰🇿 Kazakhstan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Kazakhstan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Kazakhstan uses polite, formal initially; warmer with relationship.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Routing every decision back to one senior champion.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Kazakhstan runs flatter decisions. Single-threading slows the deal and signals you do not trust the team.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Send a follow-up that all stakeholders can act on without their boss.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Patient; trust-based; verbal agreements followed up with detailed contracts.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🇰🇿 Kazakhstan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Polite, formal initially; warmer with relationship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Hierarchical; respect for elders and authority; titles matter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🇰🇿 Kazakhstan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Patient; trust-based; verbal agreements followed up with detailed contracts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Respect Kazakh national identity — not Russia, not Soviet; mind religious sensitivities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🇰🇿 Kazakhstan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gokulturely.com/try?country=kz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🇰🇿 Kazakhstan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