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Japan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🇯🇵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Japan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Japan 🇯🇵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Asia-Pacific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Tokyo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Japanese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JPY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684264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22392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Japan: 54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Japan hierarchy norms are close to US baseline, but local titles still matter in introductions.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Japan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Japan uses indirect, formal, respectful of hierarchy.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Strong seniority-based hierarchy; nemawashi (consensus-building).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Patient, relationship-focused, group consensus required.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Indirect, formal, respectful of hierarchy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Strong seniority-based hierarchy; nemawashi (consensus-building)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Patient, relationship-focused, group consensus required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Disagreeing publicly with anyone senior in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92240" y="459028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2084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direct confrontation; never cause someone to lose face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gokulturely.com/try?country=jp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