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Uganda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🇺🇬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Uganda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Uganda 🇺🇬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Kampala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English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UGX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Uganda: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Uganda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🇺🇬 Uganda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Uganda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Uganda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Uganda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trust and personal connection important.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🇺🇬 Uganda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Polite, warm, English fluent in business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Respect for elders, titles, religious leaders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🇺🇬 Uganda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trust and personal connection important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Respect religious diversity; sensitivity around LGBT topics due to legislation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🇺🇬 Uganda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gokulturely.com/try?country=ug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🇺🇬 Uganda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