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675120" y="0"/>
            <a:ext cx="54864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Calibri"/>
              </a:rPr>
              <a:t>🇦🇷  Argentina Cultural Briefing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3832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E0E7FF"/>
                </a:solidFill>
                <a:latin typeface="Calibri"/>
              </a:rPr>
              <a:t>Prepared for: Sales negotiation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7607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7D2FE"/>
                </a:solidFill>
                <a:latin typeface="Calibri"/>
              </a:rPr>
              <a:t>Generated by GoKulturely · May 01,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alibri"/>
              </a:rPr>
              <a:t>GoKulturely · gokulturely.com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0233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E0E7FF"/>
                </a:solidFill>
                <a:latin typeface="Calibri"/>
              </a:rPr>
              <a:t>Deal context: $500,000 pipeline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0F172A"/>
                </a:solidFill>
                <a:latin typeface="Calibri"/>
              </a:rPr>
              <a:t>🇦🇷  Argentina at a Glance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Region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Americas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648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Capital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79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Buenos Aires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Spanish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Currency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ARS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Key Stat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56616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1E293B"/>
                </a:solidFill>
                <a:latin typeface="Calibri"/>
              </a:rPr>
              <a:t>Decision cycles in Argentina can be quick once trust is earned. Pre-meeting prep matters more than follow-up volume.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6634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Power Distance vs. USA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5074920"/>
            <a:ext cx="4032504" cy="3657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5120640"/>
            <a:ext cx="403250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Argentina: 49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532120"/>
            <a:ext cx="3291840" cy="36576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55778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USA: 40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03504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4748B"/>
                </a:solidFill>
                <a:latin typeface="Calibri"/>
              </a:rPr>
              <a:t>Argentina hierarchy norms are close to US baseline, but local titles still matter in introductions.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The 3 Moves That Lose Deals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64748B"/>
                </a:solidFill>
                <a:latin typeface="Calibri"/>
              </a:rPr>
              <a:t>Specific to Argentina · Sales negotiation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Hedging with vague timelines and soft language.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Argentina expects clarity. Vague close moves get read as a lack of conviction or readiness.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State the ask, the deadline, and the next step in one sentence. Then stop talking.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4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Routing every decision back to one senior champion.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Argentina runs flatter decisions. Single-threading slows the deal and signals you do not trust the team.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Send a follow-up that all stakeholders can act on without their boss.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Opening with discount math before the room agrees on the problem.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Personal, creative, flexible, trust-building essential. Leading with price erases your premium.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Anchor on the cost of the status quo. Bring price up only after they describe the gap in their own words.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Communication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they speak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Expressive, personal, warm, relationship-oriented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Hierarchy and titles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Moderate; personal connections highly valued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Email tone — get it right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023360"/>
            <a:ext cx="5577840" cy="2468880"/>
          </a:xfrm>
          <a:prstGeom prst="rect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991B1B"/>
                </a:solidFill>
                <a:latin typeface="Calibri"/>
              </a:rPr>
              <a:t>× Wrong tone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7F1D1D"/>
                </a:solidFill>
                <a:latin typeface="Calibri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4023360"/>
            <a:ext cx="5577840" cy="2468880"/>
          </a:xfrm>
          <a:prstGeom prst="rect">
            <a:avLst/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166534"/>
                </a:solidFill>
                <a:latin typeface="Calibri"/>
              </a:rPr>
              <a:t>✓ Right tone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14532D"/>
                </a:solidFill>
                <a:latin typeface="Calibri"/>
              </a:rPr>
              <a:t>Hi [Name] — quick check: are we aligned on the proposal? Happy to jump on a call this week if useful.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Trust-Building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relationships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Personal, creative, flexible, trust-building essential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0B981"/>
                </a:solidFill>
                <a:latin typeface="Calibri"/>
              </a:rPr>
              <a:t>What signals trust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4532D"/>
                </a:solidFill>
                <a:latin typeface="Calibri"/>
              </a:rPr>
              <a:t>✓  Following through on small commitments faster than promised.</a:t>
            </a:r>
          </a:p>
          <a:p>
            <a:r>
              <a:t>✓  Bringing data and a clear point of view to every meeting.</a:t>
            </a:r>
          </a:p>
          <a:p>
            <a:r>
              <a:t>✓  Speaking measured, accurate words. Local audiences detect overpromising.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364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What destroys trust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364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7F1D1D"/>
                </a:solidFill>
                <a:latin typeface="Calibri"/>
              </a:rPr>
              <a:t>×  Switching contacts mid-deal without a warm introduction.</a:t>
            </a:r>
          </a:p>
          <a:p>
            <a:r>
              <a:t>×  Promising executive sponsorship that does not show up.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394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Face-saving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76072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E293B"/>
                </a:solidFill>
                <a:latin typeface="Calibri"/>
              </a:rPr>
              <a:t>Avoid comparing to other Latin American countries; respect mate culture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Your 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1. Practice this sales negotiation before the 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Demo → gokulturely.com/try?country=ar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1752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2. Pressure-test your first outreach email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Copilot → gokulturely.com/copilot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667EEA"/>
                </a:solidFill>
                <a:latin typeface="Calibri"/>
              </a:rPr>
              <a:t>GoKulturely · Cultural intelligence for international Sales VPs · 88 countries · 247+ scenarios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3093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>
                <a:solidFill>
                  <a:srgbClr val="64748B"/>
                </a:solidFill>
                <a:latin typeface="Calibri"/>
              </a:rPr>
              <a:t>Free preview · Upgrade to Pro to unlock all 88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