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Georgia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🇬🇪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Georgia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Georgia 🇬🇪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Asia-Pacific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Tbilisi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Georgian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GEL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789127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2940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Georgia: 65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Georgia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🇬🇪 Georgia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Georgia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Georgia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Georgia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trust-based; personal relationships paramount.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🇬🇪 Georgia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hospitality-driven, expressive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respect for elders; family-business culture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🇬🇪 Georgia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trust-based; personal relationships paramount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strong national identity; mind regional political tensions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🇬🇪 Georgia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🇬🇪 Georgia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