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Ecuador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🇪🇨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Ecuador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Ecuador 🇪🇨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Quito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USD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317736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055863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Ecuador: 78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Ecuador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🇪🇨 Ecuador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Ecuador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Ecuador uses indirect and relationship-driven. direct disagreement in front of subordinates causes face loss. "sí" often means "i hear you", not "i agree"..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 — the senior person frames the discussion. Family-owned conglomerates dominate; ultimate decisions rest with the patriarch or matriarch..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Trust-led across multiple visits. Private cycles run 8–14 weeks; government tenders 4–8 months. Cold pricing emails rarely convert without a prior meeting..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🇪🇨 Ecuador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 and relationship-driven. Direct disagreement in front of subordinates causes face loss. "Sí" often means "I hear you", not "I agree".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 — the senior person frames the discussion. Family-owned conglomerates dominate; ultimate decisions rest with the patriarch or matriarch.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🇪🇨 Ecuador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Trust-led across multiple visits. Private cycles run 8–14 weeks; government tenders 4–8 months. Cold pricing emails rarely convert without a prior meeting.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Do not lump Ecuador with Colombia, Peru, or "Latin America" — Ecuadorians prize a distinct identity. Avoid Correa-era politics, the Peru territorial dispute, and Catholic Church criticism.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🇪🇨 Ecuador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gokulturely.com/try?country=ec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🇪🇨 Ecuador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