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Costa Rica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🇨🇷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Costa Rica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Costa Rica 🇨🇷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San José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CRC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459943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33755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Costa Rica: 35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Costa Rica hierarchy norms are close to US baseline, but local titles still matter in introductions.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🇨🇷 Costa Rica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Costa Rica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Costa Rica uses polite, friendly, indirect; pura vida culture (relaxed).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Costa Rica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Patient, friendly; trust and personal connection important.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🇨🇷 Costa Rica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Polite, friendly, indirect; pura vida culture (relaxed)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Moderate; relationship and respect important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🇨🇷 Costa Rica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Patient, friendly; trust and personal connection important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Nicaragua tensions; respect environmental values strongly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🇨🇷 Costa Rica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gokulturely.com/try?country=cr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🇨🇷 Costa Rica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