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Angola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🇦🇴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Angola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Angola 🇦🇴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Africa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Luanda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Portuguese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AOA (Kwanza)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953719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7532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Angola: 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Angola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🇦🇴 Angola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Angola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Angola uses indirect and relationship-first; direct refusals are rare — silence or "vamos ver" often signals "no". build agreement through repeat in-person visits..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 hierarchy; the senior person speaks first and last; juniors rarely contradict their boss in the room..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 and long-cycle. State and parastatal procurement runs 6–12 months. Personal recommendations from trusted Angolan partners open doors faster than cold outreach..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🇦🇴 Angola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 and relationship-first; direct refusals are rare — silence or "vamos ver" often signals "no". Build agreement through repeat in-person visits.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 hierarchy; the senior person speaks first and last; juniors rarely contradict their boss in the room.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🇦🇴 Angola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 and long-cycle. State and parastatal procurement runs 6–12 months. Personal recommendations from trusted Angolan partners open doors faster than cold outreach.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Do not raise the civil war (1975–2002), MPLA vs UNITA politics, or Portugal as the colonial power. Never correct a senior counterpart in front of their team — push back privately.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🇦🇴 Angola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gokulturely.com/try?country=ao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🇦🇴 Angola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