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Uzbekistan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🇺🇿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Uzbekistan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Uzbekistan 🇺🇿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Tashkent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Uzbek,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UZS (Som)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734263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08075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Uzbekistan: 60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Uzbekistan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🇺🇿 Uzbekistan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Uzbekistan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Uzbekistan uses high-context and respectful. direct refusals are rare — counterparts say "we will study this" or "inshallah" rather than "no". russian-language follow-ups carry weight in state-linked deals..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Strong hierarchy; address the senior person and let them direct the agenda. Tea is always offered — accepting at least one cup is a sign of respect..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Multi-visit and patient. Deals close on the third or fourth visit, not the first. State-adjacent cycles run 4–9 months; private-sector deals can close in 6–10 weeks..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🇺🇿 Uzbekistan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High-context and respectful. Direct refusals are rare — counterparts say "we will study this" or "inshallah" rather than "no". Russian-language follow-ups carry weight in state-linked deals.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Strong hierarchy; address the senior person and let them direct the agenda. Tea is always offered — accepting at least one cup is a sign of respect.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🇺🇿 Uzbekistan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Multi-visit and patient. Deals close on the third or fourth visit, not the first. State-adjacent cycles run 4–9 months; private-sector deals can close in 6–10 weeks.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criticism of the government or the late President Karimov, comparisons with Russia, and meetings during Friday prayers (12:00–14:00). Do not point your soles at anyone.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🇺🇿 Uzbekistan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gokulturely.com/try?country=uz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🇺🇿 Uzbekistan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