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Mozambique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🇲🇿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Mozambique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Mozambique 🇲🇿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Africa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Maputo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Portuguese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MZN (Metical)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0085832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823959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Mozambique: 85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Mozambique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🇲🇿 Mozambique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Mozambique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Mozambique uses warm, polite, and indirect with seniors. portuguese-language documentation expected. direct refusals are rare — "vamos ver" often signals "no"..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Talking past the senior person to the subject-matter expert.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Steep; the senior person sets the tone. State-linked counterparts maintain formal, hierarchical communication.. Skipping rank breaks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Open and close with the most senior person. Ask experts to brief them, not you.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Patient and relationship-led. Private cycles 10–14 weeks; state and energy-linked deals 6–12 months. Cabo Delgado security situation continues to delay LNG production timelines..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🇲🇿 Mozambique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Warm, polite, and indirect with seniors. Portuguese-language documentation expected. Direct refusals are rare — "vamos ver" often signals "no".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Steep; the senior person sets the tone. State-linked counterparts maintain formal, hierarchical communication.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🇲🇿 Mozambique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Patient and relationship-led. Private cycles 10–14 weeks; state and energy-linked deals 6–12 months. Cabo Delgado security situation continues to delay LNG production timelines.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Avoid casual commentary on the 2016 hidden-debt scandal ("tuna bonds") and the Cabo Delgado insurgency. Tread carefully on RENAMO–FRELIMO political history.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🇲🇿 Mozambique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gokulturely.com/try?country=mz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🇲🇿 Mozambique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