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Zambia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🇿🇲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Zambia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Zambia 🇿🇲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Africa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Lusaka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English, Bemba, Nyanja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ZMW (Kwacha)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8988552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2667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Zambia: 75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Zambia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🇿🇲 Zambia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Zambia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Hedging with vague timelines and soft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Zambia expects clarity. Vague close moves get read as a lack of conviction or readiness.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State the ask, the deadline, and the next step in one sentence. Then stop talking.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Steep; the senior person sets the tone. Decisions for large deals often involve board sign-off..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Patient and trust-led. Private cycles run 8–14 weeks; mining and state-linked deals 4–8 months. Western critical-minerals investment is currently being courted post 2023–24 debt restructuring..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🇿🇲 Zambia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Polite, measured, and relationship-led. Direct disagreement with seniors in the room is rare. Storytelling and proverbs feature in negotiations.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Steep; the senior person sets the tone. Decisions for large deals often involve board sign-off.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Dear esteemed [Name], I trust this finds you well. I would be most grateful if at your earliest convenience you might consider whether you could possibly let me know any thoughts.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Hi [Name] — quick check: are we aligned on the proposal? Happy to jump on a call this week if useful.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🇿🇲 Zambia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Patient and trust-led. Private cycles run 8–14 weeks; mining and state-linked deals 4–8 months. Western critical-minerals investment is currently being courted post 2023–24 debt restructuring.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Showing up in person at least once before the deal closes.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Remembering personal context (family, past meetings, holidays) without being asked.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Avoid casual commentary on the 2020 sovereign debt default. Tread carefully on Zambia–DRC mining tensions and resettlement disputes. Avoid Zimbabwe comparisons — Zambians prize their stability.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🇿🇲 Zambia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gokulturely.com/try?country=zm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🇿🇲 Zambia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