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Bolivia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🇧🇴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Bolivia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Bolivia 🇧🇴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Sucre / La Paz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Spanish, Quechua, Aymara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BOB (Boliviano)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317736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055863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Bolivia: 78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Bolivia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🇧🇴 Bolivia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Bolivia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Bolivia uses indirect, relationship-driven, and conflict-averse. a polite "sí" usually means "i'm listening". refusals come wrapped — "va a ser difícil" often means "no"..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sets pace and outcome. Decisions rarely close in the first meeting — plan 2–3 in-person visits..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 and trust-led. Private cycles run 10–14 weeks; state-related deals (especially YPFB-adjacent gas contracts) take 6–12 months..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🇧🇴 Bolivia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Indirect, relationship-driven, and conflict-averse. A polite "sí" usually means "I'm listening". Refusals come wrapped — "va a ser difícil" often means "no".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sets pace and outcome. Decisions rarely close in the first meeting — plan 2–3 in-person visits.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🇧🇴 Bolivia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 and trust-led. Private cycles run 10–14 weeks; state-related deals (especially YPFB-adjacent gas contracts) take 6–12 months.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the Chile-Bolivia maritime dispute (Bolivia lost its Pacific coast in 1879 — felt acutely). Avoid Peru/Argentina comparisons. Politics (MAS, Evo Morales, the 2019 transition) remains polarising.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🇧🇴 Bolivia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gokulturely.com/try?country=bo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🇧🇴 Bolivia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