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Albania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🇦🇱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Albania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Albania 🇦🇱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Europe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Tirana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Albanian, English, Italian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ALL (Lek)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953719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7532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Albania: 80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Albania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🇦🇱 Albania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Albania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Albania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Moderate-to-steep; the senior person frames the discussion. Diaspora referrals (Italy, Germany, US, UK) often shorten paths..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Relationship-anchored with diaspora networks. Private cycles 6–10 weeks; state-linked deals 4–8 months. EU accession negotiations opened 2022..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🇦🇱 Albania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Warm and direct in tech; more hierarchical in government and finance. Italian- and English-language correspondence common in international business.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Moderate-to-steep; the senior person frames the discussion. Diaspora referrals (Italy, Germany, US, UK) often shorten paths.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🇦🇱 Albania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Relationship-anchored with diaspora networks. Private cycles 6–10 weeks; state-linked deals 4–8 months. EU accession negotiations opened 2022.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casual commentary on the Hoxha communist era (1944–85). Tread carefully on Albania–Serbia tensions, Kosovo, and organised-crime narratives in Western media.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🇦🇱 Albania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🇦🇱 Albania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