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Dominican Republic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🇩🇴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Dominican Republic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Dominican Republic 🇩🇴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Santo Domingo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DOP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8855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2667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Dominican Republic: 75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Dominican Republic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🇩🇴 Dominican Republic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Dominican Republic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Dominican Republic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Hierarchical; respect for titles and seniority.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trust through personal connection.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🇩🇴 Dominican Republic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expressive, relationship-driven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respect for titles and seniority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🇩🇴 Dominican Republic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trust through personal connection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Mind Haiti relationship sensitivities; respect Catholic norms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🇩🇴 Dominican Republic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🇩🇴 Dominican Republic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