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Tunisia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🇹🇳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Tunisia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Tunisia 🇹🇳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Tunis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Arabic, French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43991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17803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Tunisia: 70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Tunisia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🇹🇳 Tunisia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Tunisia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Tunisia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Hierarchical; titles and seniority matter.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bargaining expected; trust over time.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🇹🇳 Tunisia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Multilingual (Arabic, French); polite, relationship-warm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titles and seniority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🇹🇳 Tunisia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bargaining expected; trust over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Ramadan hours; mind political sensitivities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🇹🇳 Tunisia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gokulturely.com/try?country=tn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🇹🇳 Tunisia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