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Moldova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🇲🇩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Moldova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Moldova 🇲🇩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Europe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Chișinău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Romanian, Russian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MDL (Leu)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10415016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9153144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Moldova: 88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Moldova is markedly more hierarchical than the US. Always address the senior person first.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🇲🇩 Moldova  ·  Confidential briefing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Moldova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Pushing for a same-day "yes" with direct close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Moldova uses direct in tech and it; more formal and hierarchical in government and finance. russian-language exchanges still common with older counterparts but politically loaded since 2022.. A blunt close reads as desperate or disrespectful.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Frame the ask as a draft for review. Let the counterpart raise the next step.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Routing every decision back to one senior champion.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Moldova runs flatter decisions. Single-threading slows the deal and signals you do not trust the team.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Send a follow-up that all stakeholders can act on without their boss.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Quick by regional standards. IT/private cycles 4–8 weeks; state-linked deals 4–8 months. Moldova IT Park offers one of the most generous tax regimes in Europe..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🇲🇩 Moldova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Direct in tech and IT; more formal and hierarchical in government and finance. Russian-language exchanges still common with older counterparts but politically loaded since 2022.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Steep in legacy industries; flatter in tech. Decisions for large deals often involve board sign-off.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Hi — circling back. Need an answer by Friday. Are we good to go?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Dear [Name], thank you for the time you have already invested in this discussion. I wanted to share where we are and ask whether end of next week would work to align on next steps. I appreciate your guidance.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🇲🇩 Moldova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Quick by regional standards. IT/private cycles 4–8 weeks; state-linked deals 4–8 months. Moldova IT Park offers one of the most generous tax regimes in Europe.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Following through on small commitments faster than promised.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Bringing data and a clear point of view to every meeting.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Avoid casual commentary on Transnistria, Russia–Moldova relations, and energy dependence on Russian gas. Do not conflate Moldova with Romania or with the Soviet Union.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🇲🇩 Moldova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gokulturely.com/try?country=md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🇲🇩 Moldova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