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Iceland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🇮🇸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Iceland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Iceland 🇮🇸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Europe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Reykjavik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Icelandic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ISK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4050791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78892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Iceland: 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Iceland hierarchy norms are close to US baseline, but local titles still matter in introductions.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🇮🇸 Iceland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Iceland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Iceland uses direct, informal, egalitarian; first names universal.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Iceland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Pragmatic, trust-based; small business community amplifies reputation.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🇮🇸 Iceland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Direct, informal, egalitarian; first names universal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Very flat; everyone on first-name basis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🇮🇸 Iceland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Pragmatic, trust-based; small business community amplifies reputation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Respect environmental values; small country — gossip travels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🇮🇸 Iceland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gokulturely.com/try?country=is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🇮🇸 Iceland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