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Hong Kong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🇭🇰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Hong Kong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Hong Kong 🇭🇰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Asia-Pacific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Hong Kong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Cantonese, English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HKD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220456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958583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Hong Kong: 68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Hong Kong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🇭🇰 Hong Kong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Hong Kong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Hong Kong uses direct in business (more than mainland); formal initially.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Hong Kong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Pragmatic, fast-paced; relationships matter but deals move quickly.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🇭🇰 Hong Kong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Direct in business (more than mainland); formal initially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Hierarchical but flatter than mainland; meritocratic in international firms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🇭🇰 Hong Kong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Pragmatic, fast-paced; relationships matter but deals move quickly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Politically sensitive topics best avoided; respect Cantonese cultural identity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🇭🇰 Hong Kong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gokulturely.com/try?country=hk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🇭🇰 Hong Kong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