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Mongolia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🇲🇳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Mongolia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Mongolia 🇲🇳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Ulaanbaatar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Mongolian, English, Russian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MNT (Tugrik)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98855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2667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Mongolia: 75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Mongolia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Mongolia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Mongolia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frames the discussion and signs off. Tea (often with milk and salt) always offered..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Trust-led across multiple visits. Private cycles 8–14 weeks; mining and state-linked deals 6–12 months. "Third Neighbour" policy seeks Western alternatives to China and Russia..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 by Asian standards but still hierarchical with seniors. Russian and English both used in international deals. Mongolians take pride in plain-spoken honesty inherited from nomadic culture.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frames the discussion and signs off. Tea (often with milk and salt) always offered.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Trust-led across multiple visits. Private cycles 8–14 weeks; mining and state-linked deals 6–12 months. "Third Neighbour" policy seeks Western alternatives to China and Russia.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Mongolia–China relations (especially Inner Mongolia in China), Mongolia–Russia historical dependence, and recent anti-Chinese-investment protests. Genghis Khan is a national hero — treat with respect.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gokulturely.com/try?country=mn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