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Armenia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🇦🇲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Armenia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Armenia 🇦🇲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Yerevan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Armenian, Russian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AMD (Dram)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08583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82395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Armenia: 85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Armenia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🇦🇲 Armenia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Armenia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Armenia uses warm but formally hierarchical. direct disagreement with a senior counterpart in the room is unusual; concerns surface in side conversations or follow-ups..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frames the discussion and signs off. Coffee is always offered — accepting is a sign of respect..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Diaspora referrals (Armenian-American, Armenian-French) often shorten paths materially. Tech deals run 6–12 weeks; state-adjacent contracts 4–8 months..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🇦🇲 Armenia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Warm but formally hierarchical. Direct disagreement with a senior counterpart in the room is unusual; concerns surface in side conversations or follow-ups.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frames the discussion and signs off. Coffee is always offered — accepting is a sign of respect.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🇦🇲 Armenia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Diaspora referrals (Armenian-American, Armenian-French) often shorten paths materially. Tech deals run 6–12 weeks; state-adjacent contracts 4–8 months.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The Armenian Genocide (1915) is a defining national trauma — treat any mention with deep gravity. Do not raise Nagorno-Karabakh or Azerbaijan/Turkey relations casually.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🇦🇲 Armenia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gokulturely.com/try?country=am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🇦🇲 Armenia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