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Panama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🇵🇦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Panama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Panama 🇵🇦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Americas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Panama City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Spanish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PAB / USD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1183111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921239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Panama: 95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Panama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🇵🇦 Panama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Panama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Panama uses polite, formal initially; bilingual (spanish/english) in business.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Routing every decision back to one senior champion.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Panama runs flatter decisions. Single-threading slows the deal and signals you do not trust the team.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Send a follow-up that all stakeholders can act on without their boss.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Pragmatic, trust-based; international business culture.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🇵🇦 Panama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Polite, formal initially; bilingual (Spanish/English) in business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Moderate; relationship-based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🇵🇦 Panama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Pragmatic, trust-based; international business culture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Following through on small commitments faster than promised.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Bringing data and a clear point of view to every meeting.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Respect indigenous communities; mind political sensitivities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🇵🇦 Panama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gokulturely.com/try?country=pa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🇵🇦 Panama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