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Jamaica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🇯🇲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Jamaica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Jamaica 🇯🇲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Kingston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English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JMD (Jamaican Dollar)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569671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43484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Jamaica: 45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Jamaica hierarchy norms are close to US baseline, but local titles still matter in introductions.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🇯🇲 Jamaica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Jamaica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Jamaica uses direct and warm — more straightforward than most latin american or african counterparts. humour appreciated and used to defuse tension. patois may surface informally; documents are standard english..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Jamaica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Relatively quick by regional standards. Private deals close in 6–10 weeks; government procurement runs 3–6 months..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🇯🇲 Jamaica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Direct and warm — more straightforward than most Latin American or African counterparts. Humour appreciated and used to defuse tension. Patois may surface informally; documents are standard English.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Moderate; juniors will speak up if invited. Decisions for large deals still require board or family principal sign-off.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🇯🇲 Jamaica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Relatively quick by regional standards. Private deals close in 6–10 weeks; government procurement runs 3–6 months.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stereotyping — do not open with Bob Marley, ganja, or Rastafari references. Do not lump Jamaica with "the Caribbean" as if interchangeable with Trinidad or the Bahamas. Crime stats are sensitive.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🇯🇲 Jamaica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gokulturely.com/try?country=jm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🇯🇲 Jamaica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