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Azerbaijan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🇦🇿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Azerbaijan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Azerbaijan 🇦🇿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Asia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Baku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Azerbaijani, Russian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AZN (Manat)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008583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82395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Azerbaijan: 85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Azerbaijan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🇦🇿 Azerbaijan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Azerbaijan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Azerbaijan uses formal, hierarchical, and indirect with state-linked counterparts; more direct in private-sector tech and energy. russian documentation preferred for older counterparts; english in international energy..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 — the senior person frames the discussion and signs off. Tea is always offered (sometimes with sugar held between teeth) — accepting at least one cup is a sign of respect..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State-anchored for energy deals; private-sector tech moves faster. State-energy cycles 6–12 months; private deals 6–10 weeks. Personal connections often decisive..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🇦🇿 Azerbaijan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Formal, hierarchical, and indirect with state-linked counterparts; more direct in private-sector tech and energy. Russian documentation preferred for older counterparts; English in international energy.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 — the senior person frames the discussion and signs off. Tea is always offered (sometimes with sugar held between teeth) — accepting at least one cup is a sign of respect.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🇦🇿 Azerbaijan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State-anchored for energy deals; private-sector tech moves faster. State-energy cycles 6–12 months; private deals 6–10 weeks. Personal connections often decisive.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Nagorno-Karabakh conflict (1988–94, 2020, 2023) is a defining national issue — handle with care. Do not raise Armenia, Armenia-Turkey relations, or border politics casually. Avoid Aliyev-family criticism.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🇦🇿 Azerbaijan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gokulturely.com/try?country=az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🇦🇿 Azerbaijan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