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Serbia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🇷🇸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Serbia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Serbia 🇷🇸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Europe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Belgrade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Serbian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RSD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0195560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933688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Serbia: 86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Serbia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🇷🇸 Serbia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Serbia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Hedging with vague timelines and soft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Serbia expects clarity. Vague close moves get read as a lack of conviction or readiness.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State the ask, the deadline, and the next step in one sentence. Then stop talking.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Routing every decision back to one senior champion.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Serbia runs flatter decisions. Single-threading slows the deal and signals you do not trust the team.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Send a follow-up that all stakeholders can act on without their boss.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Patient; long-term relationships valued; trust personal.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🇷🇸 Serbia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Direct, expressive, warm; humor and stories important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Hierarchical; relationship and family connections matter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Dear esteemed [Name], I trust this finds you well. I would be most grateful if at your earliest convenience you might consider whether you could possibly let me know any thoughts.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Hi [Name] — quick check: are we aligned on the proposal? Happy to jump on a call this week if useful.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🇷🇸 Serbia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Patient; long-term relationships valued; trust personal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Kosovo political discussions; do not group with all Yugoslav successors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🇷🇸 Serbia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🇷🇸 Serbia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